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310" r:id="rId5"/>
    <p:sldId id="311" r:id="rId6"/>
    <p:sldId id="300" r:id="rId7"/>
    <p:sldId id="308" r:id="rId8"/>
    <p:sldId id="309" r:id="rId9"/>
    <p:sldId id="305" r:id="rId10"/>
    <p:sldId id="306" r:id="rId11"/>
    <p:sldId id="271" r:id="rId12"/>
    <p:sldId id="260" r:id="rId13"/>
    <p:sldId id="307" r:id="rId14"/>
    <p:sldId id="301" r:id="rId15"/>
    <p:sldId id="302" r:id="rId16"/>
    <p:sldId id="303" r:id="rId17"/>
    <p:sldId id="274" r:id="rId1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744C"/>
    <a:srgbClr val="443322"/>
    <a:srgbClr val="4B2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1" autoAdjust="0"/>
    <p:restoredTop sz="96040" autoAdjust="0"/>
  </p:normalViewPr>
  <p:slideViewPr>
    <p:cSldViewPr>
      <p:cViewPr>
        <p:scale>
          <a:sx n="100" d="100"/>
          <a:sy n="100" d="100"/>
        </p:scale>
        <p:origin x="-72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500441D-A44D-4F8B-97AD-F2F5F15139AE}" type="datetimeFigureOut">
              <a:rPr lang="en-US" smtClean="0"/>
              <a:t>9/19/2020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2F1041C-C5B3-4E49-A9D4-52C856664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625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12/16/2014</a:t>
            </a:r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5147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25512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6726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09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1919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56145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9827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808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84567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1714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2893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0551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0407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8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7059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4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2985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3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4780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5124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9383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12/16/2014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iHQbFf0HAA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latech.edu/~bmagee/louisiana_anthology/navigation/teaching/teaching_all.s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543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328343" y="2962662"/>
            <a:ext cx="9601200" cy="4038600"/>
            <a:chOff x="-304800" y="2971800"/>
            <a:chExt cx="9601200" cy="4038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2971800"/>
              <a:ext cx="4038600" cy="40386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67149" y="3162687"/>
              <a:ext cx="7329251" cy="2323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0" dirty="0" err="1" smtClean="0">
                  <a:solidFill>
                    <a:schemeClr val="bg1"/>
                  </a:solidFill>
                  <a:latin typeface="Caslon Bd BT" panose="02030703070706020403" pitchFamily="18" charset="0"/>
                </a:rPr>
                <a:t>ouisiana</a:t>
              </a:r>
              <a:endParaRPr lang="en-US" sz="14400" dirty="0">
                <a:solidFill>
                  <a:schemeClr val="bg1"/>
                </a:solidFill>
                <a:latin typeface="Caslon Bd BT" panose="02030703070706020403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200400" y="5059740"/>
              <a:ext cx="60340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dirty="0" smtClean="0">
                  <a:solidFill>
                    <a:schemeClr val="bg1"/>
                  </a:solidFill>
                  <a:latin typeface="Caslon Bd BT" panose="02030703070706020403" pitchFamily="18" charset="0"/>
                </a:rPr>
                <a:t>Anthology</a:t>
              </a:r>
              <a:endParaRPr lang="en-US" sz="9600" dirty="0">
                <a:solidFill>
                  <a:schemeClr val="bg1"/>
                </a:solidFill>
                <a:latin typeface="Caslon Bd BT" panose="02030703070706020403" pitchFamily="18" charset="0"/>
              </a:endParaRPr>
            </a:p>
          </p:txBody>
        </p:sp>
      </p:grpSp>
      <p:pic>
        <p:nvPicPr>
          <p:cNvPr id="5" name="46551A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24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4733" y="-76200"/>
            <a:ext cx="12327466" cy="693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7600" y="3810000"/>
            <a:ext cx="1709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4B2302"/>
                </a:solidFill>
                <a:latin typeface="CaslonOldFace Hv BT" panose="02030803070706020403" pitchFamily="18" charset="0"/>
                <a:hlinkClick r:id="rId3"/>
              </a:rPr>
              <a:t>Huey Long</a:t>
            </a:r>
            <a:endParaRPr lang="en-US" sz="2400" dirty="0">
              <a:solidFill>
                <a:srgbClr val="4B2302"/>
              </a:solidFill>
              <a:latin typeface="CaslonOldFace Hv BT" panose="020308030707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23"/>
            <a:ext cx="9144000" cy="6736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38150"/>
            <a:ext cx="10624999" cy="6115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447675"/>
            <a:ext cx="10668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7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426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" y="0"/>
            <a:ext cx="9080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2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6" y="-9525"/>
            <a:ext cx="9178646" cy="8458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2895600"/>
            <a:ext cx="160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slonOldFace Hv BT" panose="02030803070706020403" pitchFamily="18" charset="0"/>
                <a:hlinkClick r:id="rId3"/>
              </a:rPr>
              <a:t>Teaching Aids</a:t>
            </a:r>
            <a:endParaRPr lang="en-US" dirty="0">
              <a:latin typeface="CaslonOldFace Hv BT" panose="020308030707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4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2--ending--l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5943600"/>
            <a:ext cx="381000" cy="381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7615" cy="6958212"/>
          </a:xfrm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84993" y="152400"/>
            <a:ext cx="6104555" cy="1877437"/>
          </a:xfrm>
          <a:prstGeom prst="rect">
            <a:avLst/>
          </a:prstGeom>
          <a:solidFill>
            <a:srgbClr val="AE744C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i="1" dirty="0" smtClean="0">
                <a:solidFill>
                  <a:schemeClr val="bg1"/>
                </a:solidFill>
                <a:latin typeface="Caslon540 BT" pitchFamily="18" charset="0"/>
              </a:rPr>
              <a:t>Losing Louisiana</a:t>
            </a:r>
            <a:r>
              <a:rPr lang="en-US" altLang="en-US" sz="7200" dirty="0" smtClean="0">
                <a:solidFill>
                  <a:schemeClr val="bg1"/>
                </a:solidFill>
                <a:latin typeface="Caslon540 BT" pitchFamily="18" charset="0"/>
              </a:rPr>
              <a:t/>
            </a:r>
            <a:br>
              <a:rPr lang="en-US" altLang="en-US" sz="7200" dirty="0" smtClean="0">
                <a:solidFill>
                  <a:schemeClr val="bg1"/>
                </a:solidFill>
                <a:latin typeface="Caslon540 BT" pitchFamily="18" charset="0"/>
              </a:rPr>
            </a:br>
            <a:r>
              <a:rPr lang="en-US" altLang="en-US" sz="4400" dirty="0" smtClean="0">
                <a:solidFill>
                  <a:schemeClr val="bg1"/>
                </a:solidFill>
                <a:latin typeface="Caslon540 BT" pitchFamily="18" charset="0"/>
              </a:rPr>
              <a:t>in the English classroom</a:t>
            </a:r>
            <a:endParaRPr lang="en-US" altLang="en-US" sz="4400" dirty="0">
              <a:solidFill>
                <a:schemeClr val="bg1"/>
              </a:solidFill>
              <a:latin typeface="Caslon540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714" y="5086350"/>
            <a:ext cx="4571286" cy="17716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-9525"/>
            <a:ext cx="5095875" cy="5095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347" y="0"/>
            <a:ext cx="4675061" cy="701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54" y="5072690"/>
            <a:ext cx="2764005" cy="178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217"/>
            <a:ext cx="5159711" cy="68872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5334000"/>
            <a:ext cx="30235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slonOldFace Hv BT" panose="02030803070706020403" pitchFamily="18" charset="0"/>
              </a:rPr>
              <a:t>Malcolm Richardson</a:t>
            </a:r>
          </a:p>
          <a:p>
            <a:pPr algn="ctr"/>
            <a:r>
              <a:rPr lang="en-US" sz="2400" dirty="0" smtClean="0">
                <a:latin typeface="CaslonOldFace Hv BT" panose="02030803070706020403" pitchFamily="18" charset="0"/>
              </a:rPr>
              <a:t>LSU</a:t>
            </a:r>
          </a:p>
          <a:p>
            <a:pPr algn="ctr"/>
            <a:r>
              <a:rPr lang="en-US" sz="2400" dirty="0" smtClean="0">
                <a:latin typeface="CaslonOldFace Hv BT" panose="02030803070706020403" pitchFamily="18" charset="0"/>
              </a:rPr>
              <a:t>1988</a:t>
            </a:r>
            <a:endParaRPr lang="en-US" sz="2400" dirty="0">
              <a:latin typeface="CaslonOldFace Hv BT" panose="020308030707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4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-9525"/>
            <a:ext cx="4727864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2484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4759" y="3840540"/>
            <a:ext cx="39168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CaslonOldFace Hv BT" panose="02030803070706020403" pitchFamily="18" charset="0"/>
              </a:rPr>
              <a:t>Cleanth</a:t>
            </a:r>
            <a:r>
              <a:rPr lang="en-US" sz="3200" dirty="0" smtClean="0">
                <a:latin typeface="CaslonOldFace Hv BT" panose="02030803070706020403" pitchFamily="18" charset="0"/>
              </a:rPr>
              <a:t> Brooks </a:t>
            </a:r>
          </a:p>
          <a:p>
            <a:pPr algn="ctr"/>
            <a:r>
              <a:rPr lang="en-US" sz="3200" dirty="0" smtClean="0">
                <a:latin typeface="CaslonOldFace Hv BT" panose="02030803070706020403" pitchFamily="18" charset="0"/>
              </a:rPr>
              <a:t>and </a:t>
            </a:r>
          </a:p>
          <a:p>
            <a:pPr algn="ctr"/>
            <a:r>
              <a:rPr lang="en-US" sz="3200" dirty="0" smtClean="0">
                <a:latin typeface="CaslonOldFace Hv BT" panose="02030803070706020403" pitchFamily="18" charset="0"/>
              </a:rPr>
              <a:t>Robert Penn Warren</a:t>
            </a:r>
            <a:endParaRPr lang="en-US" sz="3200" dirty="0">
              <a:latin typeface="CaslonOldFace Hv BT" panose="020308030707060204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6029980"/>
            <a:ext cx="1031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slonOldFace Hv BT" panose="02030803070706020403" pitchFamily="18" charset="0"/>
              </a:rPr>
              <a:t>1938</a:t>
            </a:r>
            <a:endParaRPr lang="en-US" sz="2800" dirty="0">
              <a:latin typeface="CaslonOldFace Hv BT" panose="020308030707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53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88" y="491622"/>
            <a:ext cx="9434788" cy="60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188"/>
            <a:ext cx="9144000" cy="5661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621268"/>
            <a:ext cx="44196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E744C"/>
                </a:solidFill>
                <a:latin typeface="CaslonOldFace Hv BT" panose="02030803070706020403" pitchFamily="18" charset="0"/>
              </a:rPr>
              <a:t>Sessions over the Last 30 Days</a:t>
            </a:r>
          </a:p>
          <a:p>
            <a:endParaRPr lang="en-US" sz="2400" dirty="0">
              <a:solidFill>
                <a:srgbClr val="AE744C"/>
              </a:solidFill>
              <a:latin typeface="CaslonOldFace Hv BT" panose="020308030707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1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1" y="0"/>
            <a:ext cx="12252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ropbox\doc\Dropbox\Photos\Evangeline O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624078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443322"/>
                </a:solidFill>
                <a:latin typeface="CaslonOldFace Hv BT" panose="02030803070706020403" pitchFamily="18" charset="0"/>
              </a:rPr>
              <a:t>Evangeline Oak, St. </a:t>
            </a:r>
            <a:r>
              <a:rPr lang="en-US" sz="2800" dirty="0" err="1" smtClean="0">
                <a:solidFill>
                  <a:srgbClr val="443322"/>
                </a:solidFill>
                <a:latin typeface="CaslonOldFace Hv BT" panose="02030803070706020403" pitchFamily="18" charset="0"/>
              </a:rPr>
              <a:t>Martinville</a:t>
            </a:r>
            <a:r>
              <a:rPr lang="en-US" sz="2800" dirty="0" smtClean="0">
                <a:solidFill>
                  <a:srgbClr val="443322"/>
                </a:solidFill>
                <a:latin typeface="CaslonOldFace Hv BT" panose="02030803070706020403" pitchFamily="18" charset="0"/>
              </a:rPr>
              <a:t>, LA</a:t>
            </a:r>
            <a:endParaRPr lang="en-US" sz="2800" dirty="0">
              <a:solidFill>
                <a:srgbClr val="443322"/>
              </a:solidFill>
              <a:latin typeface="CaslonOldFace Hv BT" panose="020308030707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9582</TotalTime>
  <Words>33</Words>
  <Application>Microsoft Office PowerPoint</Application>
  <PresentationFormat>On-screen Show (4:3)</PresentationFormat>
  <Paragraphs>14</Paragraphs>
  <Slides>17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Bruce R. Magee</dc:creator>
  <cp:lastModifiedBy>seneca_furens@yahoo.com</cp:lastModifiedBy>
  <cp:revision>156</cp:revision>
  <cp:lastPrinted>2016-10-04T03:27:29Z</cp:lastPrinted>
  <dcterms:created xsi:type="dcterms:W3CDTF">2013-07-24T07:08:44Z</dcterms:created>
  <dcterms:modified xsi:type="dcterms:W3CDTF">2020-09-21T02:48:56Z</dcterms:modified>
</cp:coreProperties>
</file>