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4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7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78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8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8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34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9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8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18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8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9823-5ED7-4C3A-BE38-EC0685238EC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2E2C52D-B400-4962-97F2-325E1D8D0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1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FEFB6E-9C88-4F41-882F-3A6F826F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36229"/>
            <a:ext cx="9603275" cy="1417526"/>
          </a:xfrm>
        </p:spPr>
        <p:txBody>
          <a:bodyPr>
            <a:normAutofit/>
          </a:bodyPr>
          <a:lstStyle/>
          <a:p>
            <a:r>
              <a:rPr lang="en-US" sz="5400" b="1" dirty="0"/>
              <a:t>Attributive Tags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EFE911-E0DE-41A6-AD25-F9180C9CD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Attributive Tags</a:t>
            </a:r>
            <a:r>
              <a:rPr lang="en-US" dirty="0"/>
              <a:t>/Signal Phrases. An </a:t>
            </a:r>
            <a:r>
              <a:rPr lang="en-US" b="1" dirty="0"/>
              <a:t>attributive tag</a:t>
            </a:r>
            <a:r>
              <a:rPr lang="en-US" dirty="0"/>
              <a:t>, also known as a signal phrase, is used to smoothly incorporate source material into an essay. The </a:t>
            </a:r>
            <a:r>
              <a:rPr lang="en-US" b="1" dirty="0"/>
              <a:t>attributive tag</a:t>
            </a:r>
            <a:r>
              <a:rPr lang="en-US" dirty="0"/>
              <a:t> should include the author's name and article title—sometimes the article title may be omitted if it is making the prose too clunky or repetitive.</a:t>
            </a:r>
          </a:p>
          <a:p>
            <a:r>
              <a:rPr lang="en-US" dirty="0"/>
              <a:t>A phrase  such as Joan Smith suggests is an example of an attributive tag ( because it attributes certain ideas, opinions, information, or opinions of a particular source.</a:t>
            </a:r>
          </a:p>
          <a:p>
            <a:r>
              <a:rPr lang="en-US" dirty="0"/>
              <a:t>Name of person  or the source + attributive tag verb.</a:t>
            </a:r>
          </a:p>
        </p:txBody>
      </p:sp>
    </p:spTree>
    <p:extLst>
      <p:ext uri="{BB962C8B-B14F-4D97-AF65-F5344CB8AC3E}">
        <p14:creationId xmlns:p14="http://schemas.microsoft.com/office/powerpoint/2010/main" val="334940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6D1EB-8F18-43BF-8017-96A08B41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125381"/>
            <a:ext cx="9605635" cy="1059305"/>
          </a:xfrm>
        </p:spPr>
        <p:txBody>
          <a:bodyPr>
            <a:normAutofit/>
          </a:bodyPr>
          <a:lstStyle/>
          <a:p>
            <a:r>
              <a:rPr lang="en-US" sz="4000" dirty="0"/>
              <a:t>Sample Attributive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9C14B-6027-4D45-9C79-2742D9A0D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062" y="1954636"/>
            <a:ext cx="5530421" cy="350483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Points out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Argues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Finds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Concludes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Admits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Rejects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Disagrees 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Observes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Explains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Demonstrates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6699E-E618-4E30-A631-907B217B89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States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Notes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Discusses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Concedes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Believes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Claims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Asserts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Implies</a:t>
            </a:r>
          </a:p>
          <a:p>
            <a:pPr algn="ctr"/>
            <a:r>
              <a:rPr lang="en-US" sz="2600" b="1" dirty="0">
                <a:latin typeface="Arial Black" panose="020B0A04020102020204" pitchFamily="34" charset="0"/>
              </a:rPr>
              <a:t>Argues 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351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126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Gill Sans MT</vt:lpstr>
      <vt:lpstr>Gallery</vt:lpstr>
      <vt:lpstr>Attributive Tags</vt:lpstr>
      <vt:lpstr>Sample Attributive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Attributive Tags</dc:title>
  <dc:creator>Laura LeBeouf</dc:creator>
  <cp:lastModifiedBy>Laura LeBeouf</cp:lastModifiedBy>
  <cp:revision>1</cp:revision>
  <dcterms:created xsi:type="dcterms:W3CDTF">2020-04-13T18:04:54Z</dcterms:created>
  <dcterms:modified xsi:type="dcterms:W3CDTF">2020-04-13T18:09:34Z</dcterms:modified>
</cp:coreProperties>
</file>