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22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0CC0B-CB25-45FB-8E94-CCD2D97D5313}" type="datetimeFigureOut">
              <a:rPr lang="en-US" smtClean="0"/>
              <a:t>2/1/2021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86ACF-0C93-43A7-BAB1-2628B23CCA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2491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0CC0B-CB25-45FB-8E94-CCD2D97D5313}" type="datetimeFigureOut">
              <a:rPr lang="en-US" smtClean="0"/>
              <a:t>2/1/2021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86ACF-0C93-43A7-BAB1-2628B23CCA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8965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0CC0B-CB25-45FB-8E94-CCD2D97D5313}" type="datetimeFigureOut">
              <a:rPr lang="en-US" smtClean="0"/>
              <a:t>2/1/2021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86ACF-0C93-43A7-BAB1-2628B23CCA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5463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0CC0B-CB25-45FB-8E94-CCD2D97D5313}" type="datetimeFigureOut">
              <a:rPr lang="en-US" smtClean="0"/>
              <a:t>2/1/2021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86ACF-0C93-43A7-BAB1-2628B23CCA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0154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0CC0B-CB25-45FB-8E94-CCD2D97D5313}" type="datetimeFigureOut">
              <a:rPr lang="en-US" smtClean="0"/>
              <a:t>2/1/2021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86ACF-0C93-43A7-BAB1-2628B23CCA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57556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0CC0B-CB25-45FB-8E94-CCD2D97D5313}" type="datetimeFigureOut">
              <a:rPr lang="en-US" smtClean="0"/>
              <a:t>2/1/2021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86ACF-0C93-43A7-BAB1-2628B23CCA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1976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0CC0B-CB25-45FB-8E94-CCD2D97D5313}" type="datetimeFigureOut">
              <a:rPr lang="en-US" smtClean="0"/>
              <a:t>2/1/2021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86ACF-0C93-43A7-BAB1-2628B23CCA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9039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0CC0B-CB25-45FB-8E94-CCD2D97D5313}" type="datetimeFigureOut">
              <a:rPr lang="en-US" smtClean="0"/>
              <a:t>2/1/2021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86ACF-0C93-43A7-BAB1-2628B23CCA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0208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0CC0B-CB25-45FB-8E94-CCD2D97D5313}" type="datetimeFigureOut">
              <a:rPr lang="en-US" smtClean="0"/>
              <a:t>2/1/2021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86ACF-0C93-43A7-BAB1-2628B23CCA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816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0CC0B-CB25-45FB-8E94-CCD2D97D5313}" type="datetimeFigureOut">
              <a:rPr lang="en-US" smtClean="0"/>
              <a:t>2/1/2021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86ACF-0C93-43A7-BAB1-2628B23CCA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12475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0CC0B-CB25-45FB-8E94-CCD2D97D5313}" type="datetimeFigureOut">
              <a:rPr lang="en-US" smtClean="0"/>
              <a:t>2/1/2021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86ACF-0C93-43A7-BAB1-2628B23CCA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518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60CC0B-CB25-45FB-8E94-CCD2D97D5313}" type="datetimeFigureOut">
              <a:rPr lang="en-US" smtClean="0"/>
              <a:t>2/1/2021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186ACF-0C93-43A7-BAB1-2628B23CCA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5975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00200" y="1143000"/>
            <a:ext cx="2363980" cy="48013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Walt Whitman</a:t>
            </a:r>
          </a:p>
          <a:p>
            <a:r>
              <a:rPr lang="en-US" i="1" dirty="0" smtClean="0"/>
              <a:t>Leaves of Grass</a:t>
            </a:r>
          </a:p>
          <a:p>
            <a:r>
              <a:rPr lang="en-US" dirty="0" smtClean="0"/>
              <a:t>1856</a:t>
            </a:r>
          </a:p>
          <a:p>
            <a:r>
              <a:rPr lang="en-US" dirty="0" smtClean="0"/>
              <a:t>Alan Ginsberg</a:t>
            </a:r>
          </a:p>
          <a:p>
            <a:r>
              <a:rPr lang="en-US" dirty="0" smtClean="0"/>
              <a:t>1955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>
                <a:solidFill>
                  <a:srgbClr val="FF0000"/>
                </a:solidFill>
              </a:rPr>
              <a:t>American diversity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Gay                             </a:t>
            </a:r>
          </a:p>
          <a:p>
            <a:r>
              <a:rPr lang="en-US" dirty="0" smtClean="0"/>
              <a:t>Communist growing up</a:t>
            </a:r>
          </a:p>
          <a:p>
            <a:r>
              <a:rPr lang="en-US" dirty="0" smtClean="0"/>
              <a:t>Atheist</a:t>
            </a:r>
          </a:p>
          <a:p>
            <a:r>
              <a:rPr lang="en-US" dirty="0" smtClean="0"/>
              <a:t>Jewish</a:t>
            </a:r>
          </a:p>
          <a:p>
            <a:r>
              <a:rPr lang="en-US" dirty="0" smtClean="0"/>
              <a:t>Drugs</a:t>
            </a:r>
          </a:p>
          <a:p>
            <a:r>
              <a:rPr lang="en-US" dirty="0" smtClean="0"/>
              <a:t>Foul language</a:t>
            </a:r>
          </a:p>
          <a:p>
            <a:r>
              <a:rPr lang="en-US" dirty="0" smtClean="0"/>
              <a:t>Up all night</a:t>
            </a:r>
          </a:p>
          <a:p>
            <a:r>
              <a:rPr lang="en-US" dirty="0" smtClean="0"/>
              <a:t>Lost America of love</a:t>
            </a:r>
          </a:p>
          <a:p>
            <a:r>
              <a:rPr lang="en-US" dirty="0" smtClean="0"/>
              <a:t>Silent cottage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396948" y="457200"/>
            <a:ext cx="2702086" cy="56323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 smtClean="0"/>
          </a:p>
          <a:p>
            <a:r>
              <a:rPr lang="en-US" dirty="0" smtClean="0"/>
              <a:t>Living in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America of Conformity</a:t>
            </a:r>
          </a:p>
          <a:p>
            <a:endParaRPr lang="en-US" dirty="0" smtClean="0"/>
          </a:p>
          <a:p>
            <a:r>
              <a:rPr lang="en-US" b="1" dirty="0" smtClean="0">
                <a:solidFill>
                  <a:schemeClr val="accent6"/>
                </a:solidFill>
              </a:rPr>
              <a:t>Moral panic</a:t>
            </a:r>
            <a:endParaRPr lang="en-US" b="1" dirty="0">
              <a:solidFill>
                <a:schemeClr val="accent6"/>
              </a:solidFill>
            </a:endParaRPr>
          </a:p>
          <a:p>
            <a:r>
              <a:rPr lang="en-US" dirty="0" smtClean="0"/>
              <a:t>Comic books </a:t>
            </a:r>
          </a:p>
          <a:p>
            <a:r>
              <a:rPr lang="en-US" dirty="0" smtClean="0"/>
              <a:t>Movies </a:t>
            </a:r>
          </a:p>
          <a:p>
            <a:r>
              <a:rPr lang="en-US" dirty="0" smtClean="0"/>
              <a:t>Rock &amp; Roll. </a:t>
            </a:r>
          </a:p>
          <a:p>
            <a:r>
              <a:rPr lang="en-US" dirty="0" smtClean="0"/>
              <a:t>Rap.</a:t>
            </a:r>
          </a:p>
          <a:p>
            <a:r>
              <a:rPr lang="en-US" dirty="0" smtClean="0"/>
              <a:t>Computer games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Straight. Very, very straight</a:t>
            </a:r>
          </a:p>
          <a:p>
            <a:r>
              <a:rPr lang="en-US" dirty="0" smtClean="0"/>
              <a:t>American capitalism</a:t>
            </a:r>
            <a:endParaRPr lang="en-US" dirty="0"/>
          </a:p>
          <a:p>
            <a:r>
              <a:rPr lang="en-US" dirty="0" smtClean="0"/>
              <a:t>Under God</a:t>
            </a:r>
          </a:p>
          <a:p>
            <a:r>
              <a:rPr lang="en-US" dirty="0" smtClean="0"/>
              <a:t>Protestant Christians</a:t>
            </a:r>
          </a:p>
          <a:p>
            <a:r>
              <a:rPr lang="en-US" dirty="0" smtClean="0"/>
              <a:t>Alcohol, Pills</a:t>
            </a:r>
          </a:p>
          <a:p>
            <a:r>
              <a:rPr lang="en-US" dirty="0" smtClean="0"/>
              <a:t>Be polite</a:t>
            </a:r>
          </a:p>
          <a:p>
            <a:r>
              <a:rPr lang="en-US" dirty="0" smtClean="0"/>
              <a:t>Early to bed, early to rise</a:t>
            </a:r>
          </a:p>
          <a:p>
            <a:r>
              <a:rPr lang="en-US" dirty="0" smtClean="0"/>
              <a:t>Blue automobiles</a:t>
            </a:r>
          </a:p>
          <a:p>
            <a:r>
              <a:rPr lang="en-US" dirty="0" smtClean="0"/>
              <a:t>suburbs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90600" y="609600"/>
            <a:ext cx="26182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Comparison and Contrast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17352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76400" y="1295400"/>
            <a:ext cx="7244227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dirty="0"/>
              <a:t>What peaches and </a:t>
            </a:r>
            <a:endParaRPr lang="en-US" dirty="0" smtClean="0"/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what </a:t>
            </a:r>
            <a:r>
              <a:rPr lang="en-US" dirty="0"/>
              <a:t>penumbras! </a:t>
            </a:r>
            <a:endParaRPr lang="en-US" dirty="0" smtClean="0"/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Whole </a:t>
            </a:r>
            <a:r>
              <a:rPr lang="en-US" dirty="0"/>
              <a:t>families shopping at night! </a:t>
            </a:r>
            <a:endParaRPr lang="en-US" dirty="0" smtClean="0"/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Aisles </a:t>
            </a:r>
            <a:r>
              <a:rPr lang="en-US" dirty="0"/>
              <a:t>full of husbands! </a:t>
            </a:r>
            <a:endParaRPr lang="en-US" dirty="0" smtClean="0"/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Wives </a:t>
            </a:r>
            <a:r>
              <a:rPr lang="en-US" dirty="0"/>
              <a:t>in the avocados, </a:t>
            </a:r>
            <a:endParaRPr lang="en-US" dirty="0" smtClean="0"/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babies </a:t>
            </a:r>
            <a:r>
              <a:rPr lang="en-US" dirty="0"/>
              <a:t>in the tomatoes</a:t>
            </a:r>
            <a:r>
              <a:rPr lang="en-US" dirty="0" smtClean="0"/>
              <a:t>!—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and </a:t>
            </a:r>
            <a:r>
              <a:rPr lang="en-US" dirty="0"/>
              <a:t>you, Garcia Lorca, what were you doing down by the watermelons</a:t>
            </a:r>
            <a:r>
              <a:rPr lang="en-US" dirty="0" smtClean="0"/>
              <a:t>?</a:t>
            </a:r>
          </a:p>
          <a:p>
            <a:pPr marL="342900" indent="-342900">
              <a:buFont typeface="+mj-lt"/>
              <a:buAutoNum type="arabicPeriod"/>
            </a:pPr>
            <a:endParaRPr lang="en-US" dirty="0"/>
          </a:p>
          <a:p>
            <a:r>
              <a:rPr lang="en-US" dirty="0" smtClean="0"/>
              <a:t>Store detective = security guard = mall cop</a:t>
            </a:r>
          </a:p>
          <a:p>
            <a:r>
              <a:rPr lang="en-US" dirty="0" smtClean="0"/>
              <a:t>Odyssey is a quest.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70837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57400" y="1371600"/>
            <a:ext cx="3958391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Enumeration</a:t>
            </a:r>
          </a:p>
          <a:p>
            <a:r>
              <a:rPr lang="en-US" sz="2400" dirty="0" smtClean="0"/>
              <a:t>numeral</a:t>
            </a:r>
            <a:endParaRPr lang="en-US" sz="2400" dirty="0"/>
          </a:p>
          <a:p>
            <a:endParaRPr lang="en-US" sz="2400" dirty="0" smtClean="0"/>
          </a:p>
          <a:p>
            <a:r>
              <a:rPr lang="en-US" sz="2400" dirty="0" smtClean="0"/>
              <a:t>Primary </a:t>
            </a:r>
            <a:r>
              <a:rPr lang="en-US" sz="2400" dirty="0" smtClean="0"/>
              <a:t>source 1+</a:t>
            </a:r>
          </a:p>
          <a:p>
            <a:endParaRPr lang="en-US" sz="2400" dirty="0"/>
          </a:p>
          <a:p>
            <a:r>
              <a:rPr lang="en-US" sz="2400" dirty="0" smtClean="0"/>
              <a:t>Secondary sources 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 8 from JSTOR</a:t>
            </a:r>
          </a:p>
          <a:p>
            <a:r>
              <a:rPr lang="en-US" sz="2400" dirty="0" smtClean="0"/>
              <a:t>     1 Definition from OED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     </a:t>
            </a:r>
            <a:r>
              <a:rPr lang="en-US" sz="2400" i="1" dirty="0" smtClean="0"/>
              <a:t>Oxford English Dictionary</a:t>
            </a:r>
            <a:endParaRPr lang="en-US" sz="2400" i="1" dirty="0"/>
          </a:p>
        </p:txBody>
      </p:sp>
    </p:spTree>
    <p:extLst>
      <p:ext uri="{BB962C8B-B14F-4D97-AF65-F5344CB8AC3E}">
        <p14:creationId xmlns:p14="http://schemas.microsoft.com/office/powerpoint/2010/main" val="39255741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600</TotalTime>
  <Words>135</Words>
  <Application>Microsoft Office PowerPoint</Application>
  <PresentationFormat>On-screen Show (4:3)</PresentationFormat>
  <Paragraphs>55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seneca_furens@yahoo.com</dc:creator>
  <cp:lastModifiedBy>seneca_furens@yahoo.com</cp:lastModifiedBy>
  <cp:revision>8</cp:revision>
  <dcterms:created xsi:type="dcterms:W3CDTF">2020-10-26T19:11:09Z</dcterms:created>
  <dcterms:modified xsi:type="dcterms:W3CDTF">2021-02-01T21:02:34Z</dcterms:modified>
</cp:coreProperties>
</file>