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8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6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1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162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2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805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75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5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2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11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0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52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8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7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2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2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63633-B7A9-4ADD-92B7-0249E3236868}" type="datetimeFigureOut">
              <a:rPr lang="en-US" smtClean="0"/>
              <a:t>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4AD77E-EAE1-4B2C-AC49-CB3403B41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(DESIG)</a:t>
            </a:r>
            <a:r>
              <a:rPr lang="en-US" baseline="30000" dirty="0" smtClean="0"/>
              <a:t>N</a:t>
            </a:r>
            <a:endParaRPr lang="en-US" baseline="3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STEM-Discovery</a:t>
            </a:r>
          </a:p>
          <a:p>
            <a:r>
              <a:rPr lang="en-US" dirty="0" smtClean="0"/>
              <a:t>February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745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76400"/>
            <a:ext cx="6347714" cy="3880773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/>
              <a:t>to plan and make decisions about (something that is being built or created) : to create the plans, drawings, etc., that show how </a:t>
            </a:r>
            <a:r>
              <a:rPr lang="en-US" sz="3900" dirty="0"/>
              <a:t>(something) will be </a:t>
            </a:r>
            <a:r>
              <a:rPr lang="en-US" sz="3900" dirty="0" smtClean="0"/>
              <a:t>made.</a:t>
            </a:r>
          </a:p>
          <a:p>
            <a:endParaRPr lang="en-US" sz="3900" dirty="0" smtClean="0"/>
          </a:p>
          <a:p>
            <a:r>
              <a:rPr lang="en-US" sz="3900" dirty="0"/>
              <a:t>Bring sensibility to an idea.</a:t>
            </a:r>
          </a:p>
          <a:p>
            <a:endParaRPr lang="en-US" sz="2400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63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Philosophy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“Simplicity is the ultimate sophistication.” – Leonardo Da </a:t>
            </a:r>
            <a:r>
              <a:rPr lang="en-US" dirty="0" smtClean="0">
                <a:solidFill>
                  <a:schemeClr val="tx1"/>
                </a:solidFill>
              </a:rPr>
              <a:t>Vinci.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Things should be as simple as possible, but no simpler.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“Question everything generally thought to be obvious.” – Dieter Rams.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What is yours? Your teams?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Steve Jobs – Craft, Above All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IDEO – Human Centered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 - Describe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the problem</a:t>
            </a:r>
          </a:p>
          <a:p>
            <a:pPr lvl="1"/>
            <a:r>
              <a:rPr lang="en-US" dirty="0" smtClean="0"/>
              <a:t>Who is affected</a:t>
            </a:r>
          </a:p>
          <a:p>
            <a:pPr lvl="1"/>
            <a:r>
              <a:rPr lang="en-US" dirty="0" smtClean="0"/>
              <a:t>How many</a:t>
            </a:r>
          </a:p>
          <a:p>
            <a:pPr lvl="1"/>
            <a:r>
              <a:rPr lang="en-US" dirty="0" smtClean="0"/>
              <a:t>What is the real problem?</a:t>
            </a:r>
          </a:p>
          <a:p>
            <a:r>
              <a:rPr lang="en-US" dirty="0" smtClean="0"/>
              <a:t>Describe existing solutions</a:t>
            </a:r>
          </a:p>
          <a:p>
            <a:pPr lvl="1"/>
            <a:r>
              <a:rPr lang="en-US" dirty="0" smtClean="0"/>
              <a:t>Competing designs</a:t>
            </a:r>
          </a:p>
          <a:p>
            <a:pPr lvl="1"/>
            <a:r>
              <a:rPr lang="en-US" dirty="0" smtClean="0"/>
              <a:t>There is always a current solution (may be to just ignore the problem)</a:t>
            </a:r>
          </a:p>
          <a:p>
            <a:r>
              <a:rPr lang="en-US" dirty="0" smtClean="0"/>
              <a:t>Describe the ideal solution</a:t>
            </a:r>
          </a:p>
          <a:p>
            <a:pPr lvl="1"/>
            <a:r>
              <a:rPr lang="en-US" dirty="0" smtClean="0"/>
              <a:t>Design specifications</a:t>
            </a:r>
          </a:p>
          <a:p>
            <a:pPr lvl="1"/>
            <a:r>
              <a:rPr lang="en-US" dirty="0" err="1" smtClean="0"/>
              <a:t>Measurables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5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 - Explore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Propose solutions</a:t>
            </a:r>
          </a:p>
          <a:p>
            <a:r>
              <a:rPr lang="en-US" dirty="0" smtClean="0"/>
              <a:t>Ask questions</a:t>
            </a:r>
          </a:p>
          <a:p>
            <a:r>
              <a:rPr lang="en-US" dirty="0" smtClean="0"/>
              <a:t>Propose solutions</a:t>
            </a:r>
          </a:p>
          <a:p>
            <a:r>
              <a:rPr lang="en-US" dirty="0" smtClean="0"/>
              <a:t>. . .</a:t>
            </a:r>
          </a:p>
          <a:p>
            <a:r>
              <a:rPr lang="en-US" dirty="0" smtClean="0"/>
              <a:t>Don’t be afraid</a:t>
            </a:r>
          </a:p>
          <a:p>
            <a:r>
              <a:rPr lang="en-US" dirty="0" smtClean="0"/>
              <a:t>Use a big marker</a:t>
            </a:r>
          </a:p>
          <a:p>
            <a:r>
              <a:rPr lang="en-US" dirty="0" smtClean="0"/>
              <a:t>Ask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98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 -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Narrow ideas</a:t>
            </a:r>
          </a:p>
          <a:p>
            <a:r>
              <a:rPr lang="en-US" dirty="0" smtClean="0"/>
              <a:t>Compare the best ideas</a:t>
            </a:r>
          </a:p>
          <a:p>
            <a:r>
              <a:rPr lang="en-US" dirty="0" smtClean="0"/>
              <a:t>Add details</a:t>
            </a:r>
          </a:p>
          <a:p>
            <a:r>
              <a:rPr lang="en-US" dirty="0" smtClean="0"/>
              <a:t>Propose 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03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- Implement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Prototype</a:t>
            </a:r>
          </a:p>
          <a:p>
            <a:pPr lvl="1"/>
            <a:r>
              <a:rPr lang="en-US" dirty="0" smtClean="0"/>
              <a:t>Mathematical</a:t>
            </a:r>
          </a:p>
          <a:p>
            <a:pPr lvl="1"/>
            <a:r>
              <a:rPr lang="en-US" dirty="0" smtClean="0"/>
              <a:t>Fundamental</a:t>
            </a:r>
          </a:p>
          <a:p>
            <a:pPr lvl="1"/>
            <a:r>
              <a:rPr lang="en-US" dirty="0" smtClean="0"/>
              <a:t>Physical </a:t>
            </a:r>
          </a:p>
          <a:p>
            <a:pPr lvl="2"/>
            <a:r>
              <a:rPr lang="en-US" dirty="0" smtClean="0"/>
              <a:t>Cardboard and duct tape</a:t>
            </a:r>
          </a:p>
          <a:p>
            <a:pPr lvl="2"/>
            <a:r>
              <a:rPr lang="en-US" dirty="0" smtClean="0"/>
              <a:t>Function</a:t>
            </a:r>
          </a:p>
          <a:p>
            <a:pPr lvl="2"/>
            <a:r>
              <a:rPr lang="en-US" dirty="0" smtClean="0"/>
              <a:t>Form </a:t>
            </a:r>
          </a:p>
          <a:p>
            <a:r>
              <a:rPr lang="en-US" dirty="0" smtClean="0"/>
              <a:t>Create design documents</a:t>
            </a:r>
          </a:p>
          <a:p>
            <a:r>
              <a:rPr lang="en-US" dirty="0" smtClean="0"/>
              <a:t>Fabricate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 - 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against ideal solution</a:t>
            </a:r>
          </a:p>
          <a:p>
            <a:r>
              <a:rPr lang="en-US" dirty="0"/>
              <a:t>T</a:t>
            </a:r>
            <a:r>
              <a:rPr lang="en-US" dirty="0" smtClean="0"/>
              <a:t>est functionality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45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 – Nth number of iterations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back to any step in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6816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1320</TotalTime>
  <Words>224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(DESIG)N</vt:lpstr>
      <vt:lpstr>Design</vt:lpstr>
      <vt:lpstr>Design Philosophy </vt:lpstr>
      <vt:lpstr>D - Describe</vt:lpstr>
      <vt:lpstr>E - Explore</vt:lpstr>
      <vt:lpstr>S - Select</vt:lpstr>
      <vt:lpstr>I - Implement</vt:lpstr>
      <vt:lpstr>G - Gage</vt:lpstr>
      <vt:lpstr>N – Nth number of iterations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(DESIG)N</dc:title>
  <dc:creator>kellyc</dc:creator>
  <cp:lastModifiedBy>kelly crittenden</cp:lastModifiedBy>
  <cp:revision>9</cp:revision>
  <dcterms:created xsi:type="dcterms:W3CDTF">2013-09-17T15:37:17Z</dcterms:created>
  <dcterms:modified xsi:type="dcterms:W3CDTF">2016-02-27T16:20:34Z</dcterms:modified>
</cp:coreProperties>
</file>